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19"/>
  </p:notesMasterIdLst>
  <p:sldIdLst>
    <p:sldId id="256" r:id="rId2"/>
    <p:sldId id="258" r:id="rId3"/>
    <p:sldId id="259" r:id="rId4"/>
    <p:sldId id="268" r:id="rId5"/>
    <p:sldId id="269" r:id="rId6"/>
    <p:sldId id="271" r:id="rId7"/>
    <p:sldId id="347" r:id="rId8"/>
    <p:sldId id="294" r:id="rId9"/>
    <p:sldId id="348" r:id="rId10"/>
    <p:sldId id="270" r:id="rId11"/>
    <p:sldId id="349" r:id="rId12"/>
    <p:sldId id="351" r:id="rId13"/>
    <p:sldId id="284" r:id="rId14"/>
    <p:sldId id="291" r:id="rId15"/>
    <p:sldId id="296" r:id="rId16"/>
    <p:sldId id="273" r:id="rId17"/>
    <p:sldId id="311" r:id="rId18"/>
  </p:sldIdLst>
  <p:sldSz cx="9144000" cy="5143500" type="screen16x9"/>
  <p:notesSz cx="6858000" cy="9144000"/>
  <p:embeddedFontLst>
    <p:embeddedFont>
      <p:font typeface="Didact Gothic" pitchFamily="2" charset="0"/>
      <p:regular r:id="rId20"/>
    </p:embeddedFont>
    <p:embeddedFont>
      <p:font typeface="Julius Sans One" panose="02000000000000000000" pitchFamily="2" charset="77"/>
      <p:regular r:id="rId21"/>
    </p:embeddedFont>
    <p:embeddedFont>
      <p:font typeface="Montserrat" pitchFamily="2" charset="77"/>
      <p:regular r:id="rId22"/>
      <p:bold r:id="rId23"/>
      <p:italic r:id="rId24"/>
      <p:boldItalic r:id="rId25"/>
    </p:embeddedFont>
    <p:embeddedFont>
      <p:font typeface="Questrial" pitchFamily="2" charset="77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6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9AF1"/>
    <a:srgbClr val="923E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352AF8-1DBD-4C66-BE3A-4976510EEB55}">
  <a:tblStyle styleId="{6A352AF8-1DBD-4C66-BE3A-4976510EEB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pos="446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1249ffcf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1249ffcf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a1249ffcf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a1249ffcf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601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a1249ffcf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a1249ffcf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019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b02797fa4_2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b02797fa4_2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b02797fa4_2_2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b02797fa4_2_2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a1249ffcf0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a1249ffcf0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a1249ffcf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a1249ffcf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7b02797fa4_2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7b02797fa4_2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b02797fa4_2_1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b02797fa4_2_1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a1249ffcf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a1249ffcf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9f2cce1ec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9f2cce1ec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b02797fa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b02797fa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a1249ffcf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a1249ffcf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576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a1249ffcf0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a1249ffcf0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a1249ffcf0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a1249ffcf0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120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6_1">
    <p:bg>
      <p:bgPr>
        <a:solidFill>
          <a:schemeClr val="dk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>
            <a:off x="2419275" y="712798"/>
            <a:ext cx="8680800" cy="45069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/>
          <p:nvPr/>
        </p:nvSpPr>
        <p:spPr>
          <a:xfrm rot="10800000">
            <a:off x="-1956075" y="-76202"/>
            <a:ext cx="8680800" cy="45069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subTitle" idx="1"/>
          </p:nvPr>
        </p:nvSpPr>
        <p:spPr>
          <a:xfrm>
            <a:off x="837600" y="1363909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2"/>
          </p:nvPr>
        </p:nvSpPr>
        <p:spPr>
          <a:xfrm>
            <a:off x="5204373" y="3528545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248" name="Google Shape;248;p34"/>
          <p:cNvCxnSpPr/>
          <p:nvPr/>
        </p:nvCxnSpPr>
        <p:spPr>
          <a:xfrm>
            <a:off x="-1375750" y="2424873"/>
            <a:ext cx="3079500" cy="3177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4"/>
          <p:cNvCxnSpPr/>
          <p:nvPr/>
        </p:nvCxnSpPr>
        <p:spPr>
          <a:xfrm>
            <a:off x="7838750" y="-62702"/>
            <a:ext cx="3079500" cy="3177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5204373" y="2704650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title" idx="3"/>
          </p:nvPr>
        </p:nvSpPr>
        <p:spPr>
          <a:xfrm>
            <a:off x="837600" y="530725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9">
    <p:bg>
      <p:bgPr>
        <a:solidFill>
          <a:schemeClr val="accent5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/>
          <p:nvPr/>
        </p:nvSpPr>
        <p:spPr>
          <a:xfrm>
            <a:off x="-3485600" y="1687000"/>
            <a:ext cx="7403100" cy="3794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8"/>
          <p:cNvSpPr/>
          <p:nvPr/>
        </p:nvSpPr>
        <p:spPr>
          <a:xfrm>
            <a:off x="779625" y="1433800"/>
            <a:ext cx="7737300" cy="317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8"/>
          <p:cNvSpPr txBox="1">
            <a:spLocks noGrp="1"/>
          </p:cNvSpPr>
          <p:nvPr>
            <p:ph type="title"/>
          </p:nvPr>
        </p:nvSpPr>
        <p:spPr>
          <a:xfrm>
            <a:off x="1043779" y="1830575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subTitle" idx="1"/>
          </p:nvPr>
        </p:nvSpPr>
        <p:spPr>
          <a:xfrm>
            <a:off x="1059229" y="2140283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1" name="Google Shape;281;p38"/>
          <p:cNvSpPr txBox="1">
            <a:spLocks noGrp="1"/>
          </p:cNvSpPr>
          <p:nvPr>
            <p:ph type="title" idx="2"/>
          </p:nvPr>
        </p:nvSpPr>
        <p:spPr>
          <a:xfrm>
            <a:off x="1043779" y="3280851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subTitle" idx="3"/>
          </p:nvPr>
        </p:nvSpPr>
        <p:spPr>
          <a:xfrm>
            <a:off x="1059229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3" name="Google Shape;283;p38"/>
          <p:cNvSpPr txBox="1">
            <a:spLocks noGrp="1"/>
          </p:cNvSpPr>
          <p:nvPr>
            <p:ph type="title" idx="4"/>
          </p:nvPr>
        </p:nvSpPr>
        <p:spPr>
          <a:xfrm>
            <a:off x="3631360" y="1830575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38"/>
          <p:cNvSpPr txBox="1">
            <a:spLocks noGrp="1"/>
          </p:cNvSpPr>
          <p:nvPr>
            <p:ph type="subTitle" idx="5"/>
          </p:nvPr>
        </p:nvSpPr>
        <p:spPr>
          <a:xfrm>
            <a:off x="3639010" y="21402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title" idx="6"/>
          </p:nvPr>
        </p:nvSpPr>
        <p:spPr>
          <a:xfrm>
            <a:off x="3631360" y="3280851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ubTitle" idx="7"/>
          </p:nvPr>
        </p:nvSpPr>
        <p:spPr>
          <a:xfrm>
            <a:off x="3639010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7" name="Google Shape;287;p38"/>
          <p:cNvSpPr txBox="1">
            <a:spLocks noGrp="1"/>
          </p:cNvSpPr>
          <p:nvPr>
            <p:ph type="title" idx="8"/>
          </p:nvPr>
        </p:nvSpPr>
        <p:spPr>
          <a:xfrm>
            <a:off x="6215127" y="1830575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subTitle" idx="9"/>
          </p:nvPr>
        </p:nvSpPr>
        <p:spPr>
          <a:xfrm>
            <a:off x="6219627" y="21402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title" idx="13"/>
          </p:nvPr>
        </p:nvSpPr>
        <p:spPr>
          <a:xfrm>
            <a:off x="6215127" y="3280851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14"/>
          </p:nvPr>
        </p:nvSpPr>
        <p:spPr>
          <a:xfrm>
            <a:off x="6219627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1" name="Google Shape;291;p38"/>
          <p:cNvSpPr txBox="1">
            <a:spLocks noGrp="1"/>
          </p:cNvSpPr>
          <p:nvPr>
            <p:ph type="title" idx="15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9_1">
    <p:bg>
      <p:bgPr>
        <a:solidFill>
          <a:schemeClr val="dk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1043779" y="3204651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subTitle" idx="1"/>
          </p:nvPr>
        </p:nvSpPr>
        <p:spPr>
          <a:xfrm>
            <a:off x="1059229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idx="2"/>
          </p:nvPr>
        </p:nvSpPr>
        <p:spPr>
          <a:xfrm>
            <a:off x="2342317" y="1754375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3"/>
          </p:nvPr>
        </p:nvSpPr>
        <p:spPr>
          <a:xfrm>
            <a:off x="2349967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title" idx="4"/>
          </p:nvPr>
        </p:nvSpPr>
        <p:spPr>
          <a:xfrm>
            <a:off x="3631360" y="3204651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subTitle" idx="5"/>
          </p:nvPr>
        </p:nvSpPr>
        <p:spPr>
          <a:xfrm>
            <a:off x="3639010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title" idx="6"/>
          </p:nvPr>
        </p:nvSpPr>
        <p:spPr>
          <a:xfrm>
            <a:off x="4926083" y="1754375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subTitle" idx="7"/>
          </p:nvPr>
        </p:nvSpPr>
        <p:spPr>
          <a:xfrm>
            <a:off x="4930583" y="20640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1" name="Google Shape;301;p39"/>
          <p:cNvSpPr txBox="1">
            <a:spLocks noGrp="1"/>
          </p:cNvSpPr>
          <p:nvPr>
            <p:ph type="title" idx="8"/>
          </p:nvPr>
        </p:nvSpPr>
        <p:spPr>
          <a:xfrm>
            <a:off x="6215127" y="3204651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39"/>
          <p:cNvSpPr txBox="1">
            <a:spLocks noGrp="1"/>
          </p:cNvSpPr>
          <p:nvPr>
            <p:ph type="subTitle" idx="9"/>
          </p:nvPr>
        </p:nvSpPr>
        <p:spPr>
          <a:xfrm>
            <a:off x="6219627" y="35382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3" name="Google Shape;303;p39"/>
          <p:cNvSpPr txBox="1">
            <a:spLocks noGrp="1"/>
          </p:cNvSpPr>
          <p:nvPr>
            <p:ph type="title" idx="13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2">
    <p:bg>
      <p:bgPr>
        <a:solidFill>
          <a:schemeClr val="accent5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 rot="10800000">
            <a:off x="5891850" y="-387100"/>
            <a:ext cx="5264100" cy="269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0"/>
          <p:cNvSpPr/>
          <p:nvPr/>
        </p:nvSpPr>
        <p:spPr>
          <a:xfrm>
            <a:off x="-5191825" y="2310500"/>
            <a:ext cx="7403100" cy="37941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862450" y="33244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subTitle" idx="1"/>
          </p:nvPr>
        </p:nvSpPr>
        <p:spPr>
          <a:xfrm>
            <a:off x="424450" y="3583211"/>
            <a:ext cx="26397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title" idx="2"/>
          </p:nvPr>
        </p:nvSpPr>
        <p:spPr>
          <a:xfrm>
            <a:off x="6525755" y="33244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subTitle" idx="3"/>
          </p:nvPr>
        </p:nvSpPr>
        <p:spPr>
          <a:xfrm>
            <a:off x="6087751" y="3583211"/>
            <a:ext cx="26397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11" name="Google Shape;311;p40"/>
          <p:cNvSpPr txBox="1">
            <a:spLocks noGrp="1"/>
          </p:cNvSpPr>
          <p:nvPr>
            <p:ph type="title" idx="4"/>
          </p:nvPr>
        </p:nvSpPr>
        <p:spPr>
          <a:xfrm>
            <a:off x="3690150" y="33244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40"/>
          <p:cNvSpPr txBox="1">
            <a:spLocks noGrp="1"/>
          </p:cNvSpPr>
          <p:nvPr>
            <p:ph type="subTitle" idx="5"/>
          </p:nvPr>
        </p:nvSpPr>
        <p:spPr>
          <a:xfrm>
            <a:off x="3252148" y="3583211"/>
            <a:ext cx="26397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13" name="Google Shape;313;p40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1">
    <p:bg>
      <p:bgPr>
        <a:solidFill>
          <a:schemeClr val="dk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44"/>
          <p:cNvSpPr/>
          <p:nvPr/>
        </p:nvSpPr>
        <p:spPr>
          <a:xfrm rot="10800000" flipH="1">
            <a:off x="-229775" y="-36025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4"/>
          <p:cNvSpPr/>
          <p:nvPr/>
        </p:nvSpPr>
        <p:spPr>
          <a:xfrm>
            <a:off x="6989900" y="34478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3">
    <p:bg>
      <p:bgPr>
        <a:solidFill>
          <a:schemeClr val="accent5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48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6" name="Google Shape;356;p48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7" name="Google Shape;357;p48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_AND_BODY_1">
    <p:bg>
      <p:bgPr>
        <a:solidFill>
          <a:schemeClr val="accent5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49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1" name="Google Shape;361;p49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62" name="Google Shape;362;p49"/>
          <p:cNvSpPr/>
          <p:nvPr/>
        </p:nvSpPr>
        <p:spPr>
          <a:xfrm rot="10800000">
            <a:off x="5515225" y="-1807100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9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77109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3_1">
    <p:bg>
      <p:bgPr>
        <a:solidFill>
          <a:schemeClr val="dk1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>
            <a:spLocks noGrp="1"/>
          </p:cNvSpPr>
          <p:nvPr>
            <p:ph type="subTitle" idx="1"/>
          </p:nvPr>
        </p:nvSpPr>
        <p:spPr>
          <a:xfrm>
            <a:off x="713250" y="1264629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95" name="Google Shape;395;p53"/>
          <p:cNvSpPr txBox="1">
            <a:spLocks noGrp="1"/>
          </p:cNvSpPr>
          <p:nvPr>
            <p:ph type="title" hasCustomPrompt="1"/>
          </p:nvPr>
        </p:nvSpPr>
        <p:spPr>
          <a:xfrm>
            <a:off x="713227" y="639821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6" name="Google Shape;396;p53"/>
          <p:cNvSpPr txBox="1">
            <a:spLocks noGrp="1"/>
          </p:cNvSpPr>
          <p:nvPr>
            <p:ph type="subTitle" idx="2"/>
          </p:nvPr>
        </p:nvSpPr>
        <p:spPr>
          <a:xfrm>
            <a:off x="713250" y="2701904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97" name="Google Shape;397;p53"/>
          <p:cNvSpPr txBox="1">
            <a:spLocks noGrp="1"/>
          </p:cNvSpPr>
          <p:nvPr>
            <p:ph type="title" idx="3" hasCustomPrompt="1"/>
          </p:nvPr>
        </p:nvSpPr>
        <p:spPr>
          <a:xfrm>
            <a:off x="713227" y="2077096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8" name="Google Shape;398;p53"/>
          <p:cNvSpPr txBox="1">
            <a:spLocks noGrp="1"/>
          </p:cNvSpPr>
          <p:nvPr>
            <p:ph type="subTitle" idx="4"/>
          </p:nvPr>
        </p:nvSpPr>
        <p:spPr>
          <a:xfrm>
            <a:off x="713250" y="4139179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99" name="Google Shape;399;p53"/>
          <p:cNvSpPr txBox="1">
            <a:spLocks noGrp="1"/>
          </p:cNvSpPr>
          <p:nvPr>
            <p:ph type="title" idx="5" hasCustomPrompt="1"/>
          </p:nvPr>
        </p:nvSpPr>
        <p:spPr>
          <a:xfrm>
            <a:off x="713227" y="3514371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0" name="Google Shape;400;p53"/>
          <p:cNvSpPr/>
          <p:nvPr/>
        </p:nvSpPr>
        <p:spPr>
          <a:xfrm rot="10800000">
            <a:off x="5913650" y="-411375"/>
            <a:ext cx="5264100" cy="269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3"/>
          <p:cNvSpPr/>
          <p:nvPr/>
        </p:nvSpPr>
        <p:spPr>
          <a:xfrm>
            <a:off x="-5191825" y="2310500"/>
            <a:ext cx="7403100" cy="37941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53"/>
          <p:cNvSpPr/>
          <p:nvPr/>
        </p:nvSpPr>
        <p:spPr>
          <a:xfrm flipH="1">
            <a:off x="-924100" y="3997950"/>
            <a:ext cx="3329700" cy="15618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5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2" name="Google Shape;432;p57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3" name="Google Shape;433;p57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34" name="Google Shape;434;p57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35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/>
          <p:nvPr/>
        </p:nvSpPr>
        <p:spPr>
          <a:xfrm rot="10800000" flipH="1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8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ITLE_AND_TWO_COLUMNS">
    <p:bg>
      <p:bgPr>
        <a:solidFill>
          <a:schemeClr val="accent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3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CUSTOM_35_1_1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59"/>
          <p:cNvCxnSpPr/>
          <p:nvPr/>
        </p:nvCxnSpPr>
        <p:spPr>
          <a:xfrm>
            <a:off x="6350113" y="-1501125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59"/>
          <p:cNvSpPr/>
          <p:nvPr/>
        </p:nvSpPr>
        <p:spPr>
          <a:xfrm>
            <a:off x="-64200" y="3825775"/>
            <a:ext cx="1296000" cy="138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59"/>
          <p:cNvSpPr/>
          <p:nvPr/>
        </p:nvSpPr>
        <p:spPr>
          <a:xfrm>
            <a:off x="5258900" y="-23792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9"/>
          <p:cNvSpPr/>
          <p:nvPr/>
        </p:nvSpPr>
        <p:spPr>
          <a:xfrm rot="10800000">
            <a:off x="-5389050" y="-2161975"/>
            <a:ext cx="11403900" cy="5844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9"/>
          <p:cNvSpPr/>
          <p:nvPr/>
        </p:nvSpPr>
        <p:spPr>
          <a:xfrm>
            <a:off x="5211275" y="386352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9"/>
          <p:cNvSpPr/>
          <p:nvPr/>
        </p:nvSpPr>
        <p:spPr>
          <a:xfrm rot="10800000">
            <a:off x="1107975" y="-556075"/>
            <a:ext cx="2907300" cy="1490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5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457200"/>
            <a:ext cx="9144000" cy="46863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/>
          <p:nvPr/>
        </p:nvSpPr>
        <p:spPr>
          <a:xfrm rot="5400000">
            <a:off x="-64425" y="64350"/>
            <a:ext cx="4243200" cy="4114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/>
          <p:nvPr/>
        </p:nvSpPr>
        <p:spPr>
          <a:xfrm rot="-5400000" flipH="1">
            <a:off x="4941700" y="26525"/>
            <a:ext cx="4364700" cy="42276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>
            <a:off x="1690800" y="2470300"/>
            <a:ext cx="5762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13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solidFill>
          <a:schemeClr val="accent5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8624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1"/>
          </p:nvPr>
        </p:nvSpPr>
        <p:spPr>
          <a:xfrm>
            <a:off x="424450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title" idx="2"/>
          </p:nvPr>
        </p:nvSpPr>
        <p:spPr>
          <a:xfrm>
            <a:off x="6525755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3"/>
          </p:nvPr>
        </p:nvSpPr>
        <p:spPr>
          <a:xfrm>
            <a:off x="6087751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title" idx="4"/>
          </p:nvPr>
        </p:nvSpPr>
        <p:spPr>
          <a:xfrm>
            <a:off x="36901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5"/>
          </p:nvPr>
        </p:nvSpPr>
        <p:spPr>
          <a:xfrm>
            <a:off x="3252148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0">
    <p:bg>
      <p:bgPr>
        <a:solidFill>
          <a:schemeClr val="accent5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 rot="-5400000">
            <a:off x="5236050" y="1293550"/>
            <a:ext cx="3924900" cy="3891000"/>
          </a:xfrm>
          <a:prstGeom prst="rtTriangle">
            <a:avLst/>
          </a:prstGeom>
          <a:solidFill>
            <a:srgbClr val="6868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1"/>
          <p:cNvSpPr/>
          <p:nvPr/>
        </p:nvSpPr>
        <p:spPr>
          <a:xfrm rot="10800000" flipH="1">
            <a:off x="37875" y="150"/>
            <a:ext cx="9106200" cy="44697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/>
          <p:nvPr/>
        </p:nvSpPr>
        <p:spPr>
          <a:xfrm flipH="1">
            <a:off x="3580800" y="1387275"/>
            <a:ext cx="9554400" cy="4859700"/>
          </a:xfrm>
          <a:prstGeom prst="triangle">
            <a:avLst>
              <a:gd name="adj" fmla="val 494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ctrTitle"/>
          </p:nvPr>
        </p:nvSpPr>
        <p:spPr>
          <a:xfrm>
            <a:off x="1690800" y="1232050"/>
            <a:ext cx="5762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1"/>
          </p:nvPr>
        </p:nvSpPr>
        <p:spPr>
          <a:xfrm>
            <a:off x="3058800" y="1873367"/>
            <a:ext cx="30264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21_1_1">
    <p:bg>
      <p:bgPr>
        <a:solidFill>
          <a:schemeClr val="accent6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10800000" flipH="1">
            <a:off x="-2390100" y="-102475"/>
            <a:ext cx="13887000" cy="65724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-5261951" y="154512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2434275" y="3133239"/>
            <a:ext cx="42753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1726200" y="1681450"/>
            <a:ext cx="5691600" cy="13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/>
          <p:nvPr/>
        </p:nvSpPr>
        <p:spPr>
          <a:xfrm rot="10800000">
            <a:off x="6919375" y="-7381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6"/>
          <p:cNvSpPr/>
          <p:nvPr/>
        </p:nvSpPr>
        <p:spPr>
          <a:xfrm rot="10800000">
            <a:off x="7062250" y="-795275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3">
    <p:bg>
      <p:bgPr>
        <a:solidFill>
          <a:schemeClr val="dk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 rot="-5400000">
            <a:off x="7319425" y="3228300"/>
            <a:ext cx="2112600" cy="2048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7"/>
          <p:cNvSpPr/>
          <p:nvPr/>
        </p:nvSpPr>
        <p:spPr>
          <a:xfrm>
            <a:off x="-519650" y="23868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7"/>
          <p:cNvSpPr/>
          <p:nvPr/>
        </p:nvSpPr>
        <p:spPr>
          <a:xfrm>
            <a:off x="-738725" y="2482100"/>
            <a:ext cx="3405900" cy="330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p27"/>
          <p:cNvSpPr/>
          <p:nvPr/>
        </p:nvSpPr>
        <p:spPr>
          <a:xfrm rot="10800000">
            <a:off x="6727825" y="-915550"/>
            <a:ext cx="3405900" cy="33024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7"/>
          <p:cNvSpPr/>
          <p:nvPr/>
        </p:nvSpPr>
        <p:spPr>
          <a:xfrm rot="5400000">
            <a:off x="-262475" y="-188987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713226" y="1795438"/>
            <a:ext cx="34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1"/>
          </p:nvPr>
        </p:nvSpPr>
        <p:spPr>
          <a:xfrm>
            <a:off x="713225" y="2630156"/>
            <a:ext cx="34008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5" r:id="rId3"/>
    <p:sldLayoutId id="2147483658" r:id="rId4"/>
    <p:sldLayoutId id="2147483659" r:id="rId5"/>
    <p:sldLayoutId id="2147483666" r:id="rId6"/>
    <p:sldLayoutId id="2147483667" r:id="rId7"/>
    <p:sldLayoutId id="2147483672" r:id="rId8"/>
    <p:sldLayoutId id="2147483673" r:id="rId9"/>
    <p:sldLayoutId id="2147483680" r:id="rId10"/>
    <p:sldLayoutId id="2147483684" r:id="rId11"/>
    <p:sldLayoutId id="2147483685" r:id="rId12"/>
    <p:sldLayoutId id="2147483686" r:id="rId13"/>
    <p:sldLayoutId id="2147483690" r:id="rId14"/>
    <p:sldLayoutId id="2147483694" r:id="rId15"/>
    <p:sldLayoutId id="2147483695" r:id="rId16"/>
    <p:sldLayoutId id="2147483699" r:id="rId17"/>
    <p:sldLayoutId id="2147483703" r:id="rId18"/>
    <p:sldLayoutId id="2147483704" r:id="rId19"/>
    <p:sldLayoutId id="2147483705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ctrTitle"/>
          </p:nvPr>
        </p:nvSpPr>
        <p:spPr>
          <a:xfrm>
            <a:off x="4122964" y="2198675"/>
            <a:ext cx="45720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Hand Tracking with Gesture Recognition</a:t>
            </a:r>
          </a:p>
        </p:txBody>
      </p:sp>
      <p:sp>
        <p:nvSpPr>
          <p:cNvPr id="464" name="Google Shape;464;p67"/>
          <p:cNvSpPr txBox="1">
            <a:spLocks noGrp="1"/>
          </p:cNvSpPr>
          <p:nvPr>
            <p:ph type="subTitle" idx="1"/>
          </p:nvPr>
        </p:nvSpPr>
        <p:spPr>
          <a:xfrm>
            <a:off x="4371071" y="3999953"/>
            <a:ext cx="4323893" cy="6862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 </a:t>
            </a:r>
          </a:p>
        </p:txBody>
      </p:sp>
      <p:cxnSp>
        <p:nvCxnSpPr>
          <p:cNvPr id="465" name="Google Shape;465;p67"/>
          <p:cNvCxnSpPr/>
          <p:nvPr/>
        </p:nvCxnSpPr>
        <p:spPr>
          <a:xfrm>
            <a:off x="7924665" y="4081869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78;p69">
            <a:extLst>
              <a:ext uri="{FF2B5EF4-FFF2-40B4-BE49-F238E27FC236}">
                <a16:creationId xmlns:a16="http://schemas.microsoft.com/office/drawing/2014/main" id="{ED38D2AE-4C90-D55F-C6D2-B5E4B2B6A221}"/>
              </a:ext>
            </a:extLst>
          </p:cNvPr>
          <p:cNvSpPr txBox="1">
            <a:spLocks/>
          </p:cNvSpPr>
          <p:nvPr/>
        </p:nvSpPr>
        <p:spPr>
          <a:xfrm>
            <a:off x="4419664" y="4178670"/>
            <a:ext cx="4275300" cy="39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 b="0" i="0" u="none" strike="noStrike" cap="none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/>
            <a:r>
              <a:rPr lang="en-GB" dirty="0"/>
              <a:t>Author: Alexandros </a:t>
            </a:r>
            <a:r>
              <a:rPr lang="en-GB" dirty="0" err="1"/>
              <a:t>Filios</a:t>
            </a:r>
            <a:r>
              <a:rPr lang="en-GB" dirty="0"/>
              <a:t> - mtn2219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1"/>
          <p:cNvSpPr txBox="1">
            <a:spLocks noGrp="1"/>
          </p:cNvSpPr>
          <p:nvPr>
            <p:ph type="title"/>
          </p:nvPr>
        </p:nvSpPr>
        <p:spPr>
          <a:xfrm>
            <a:off x="572914" y="609604"/>
            <a:ext cx="3258323" cy="7873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Gesture recognition</a:t>
            </a:r>
            <a:br>
              <a:rPr lang="en-GB" dirty="0"/>
            </a:br>
            <a:endParaRPr lang="en-GB" dirty="0"/>
          </a:p>
        </p:txBody>
      </p:sp>
      <p:cxnSp>
        <p:nvCxnSpPr>
          <p:cNvPr id="623" name="Google Shape;623;p81"/>
          <p:cNvCxnSpPr/>
          <p:nvPr/>
        </p:nvCxnSpPr>
        <p:spPr>
          <a:xfrm>
            <a:off x="1878525" y="127314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Picture 9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7D07D259-A29D-18B5-9FF9-220107DE57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00" y="1494676"/>
            <a:ext cx="7772400" cy="26946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9"/>
          <p:cNvSpPr txBox="1">
            <a:spLocks noGrp="1"/>
          </p:cNvSpPr>
          <p:nvPr>
            <p:ph type="title" idx="4"/>
          </p:nvPr>
        </p:nvSpPr>
        <p:spPr>
          <a:xfrm>
            <a:off x="36901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Code</a:t>
            </a:r>
          </a:p>
        </p:txBody>
      </p:sp>
      <p:sp>
        <p:nvSpPr>
          <p:cNvPr id="596" name="Google Shape;596;p79"/>
          <p:cNvSpPr txBox="1">
            <a:spLocks noGrp="1"/>
          </p:cNvSpPr>
          <p:nvPr>
            <p:ph type="title"/>
          </p:nvPr>
        </p:nvSpPr>
        <p:spPr>
          <a:xfrm>
            <a:off x="8624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SCENE SETUP</a:t>
            </a:r>
          </a:p>
        </p:txBody>
      </p:sp>
      <p:sp>
        <p:nvSpPr>
          <p:cNvPr id="598" name="Google Shape;598;p79"/>
          <p:cNvSpPr txBox="1">
            <a:spLocks noGrp="1"/>
          </p:cNvSpPr>
          <p:nvPr>
            <p:ph type="title" idx="2"/>
          </p:nvPr>
        </p:nvSpPr>
        <p:spPr>
          <a:xfrm>
            <a:off x="6337005" y="3418086"/>
            <a:ext cx="2179674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OPTIMIZATION</a:t>
            </a:r>
            <a:endParaRPr dirty="0"/>
          </a:p>
        </p:txBody>
      </p:sp>
      <p:sp>
        <p:nvSpPr>
          <p:cNvPr id="601" name="Google Shape;601;p79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03 IMPLEMENTATION</a:t>
            </a:r>
            <a:endParaRPr b="1" dirty="0"/>
          </a:p>
        </p:txBody>
      </p:sp>
      <p:sp>
        <p:nvSpPr>
          <p:cNvPr id="603" name="Google Shape;603;p79"/>
          <p:cNvSpPr/>
          <p:nvPr/>
        </p:nvSpPr>
        <p:spPr>
          <a:xfrm>
            <a:off x="870350" y="1800065"/>
            <a:ext cx="1763700" cy="1515000"/>
          </a:xfrm>
          <a:prstGeom prst="triangle">
            <a:avLst>
              <a:gd name="adj" fmla="val 50000"/>
            </a:avLst>
          </a:prstGeom>
          <a:solidFill>
            <a:srgbClr val="7030A0">
              <a:alpha val="2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79"/>
          <p:cNvSpPr/>
          <p:nvPr/>
        </p:nvSpPr>
        <p:spPr>
          <a:xfrm>
            <a:off x="6525755" y="1794533"/>
            <a:ext cx="1763700" cy="1515000"/>
          </a:xfrm>
          <a:prstGeom prst="triangle">
            <a:avLst>
              <a:gd name="adj" fmla="val 50000"/>
            </a:avLst>
          </a:prstGeom>
          <a:solidFill>
            <a:srgbClr val="7030A0">
              <a:alpha val="2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5" name="Google Shape;605;p79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Google Shape;607;p79"/>
          <p:cNvSpPr/>
          <p:nvPr/>
        </p:nvSpPr>
        <p:spPr>
          <a:xfrm>
            <a:off x="3698050" y="1800065"/>
            <a:ext cx="1763700" cy="1463700"/>
          </a:xfrm>
          <a:prstGeom prst="flowChartMerge">
            <a:avLst/>
          </a:prstGeom>
          <a:solidFill>
            <a:srgbClr val="7030A0">
              <a:alpha val="494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450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07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SCENE SETUP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7" name="Google Shape;1007;p107"/>
          <p:cNvSpPr txBox="1">
            <a:spLocks noGrp="1"/>
          </p:cNvSpPr>
          <p:nvPr>
            <p:ph type="title"/>
          </p:nvPr>
        </p:nvSpPr>
        <p:spPr>
          <a:xfrm>
            <a:off x="666545" y="3478800"/>
            <a:ext cx="2139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TERRAIN ENVIRONMENT</a:t>
            </a:r>
            <a:endParaRPr dirty="0"/>
          </a:p>
        </p:txBody>
      </p:sp>
      <p:sp>
        <p:nvSpPr>
          <p:cNvPr id="1009" name="Google Shape;1009;p107"/>
          <p:cNvSpPr txBox="1">
            <a:spLocks noGrp="1"/>
          </p:cNvSpPr>
          <p:nvPr>
            <p:ph type="title" idx="2"/>
          </p:nvPr>
        </p:nvSpPr>
        <p:spPr>
          <a:xfrm>
            <a:off x="6525750" y="347880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FPS PERSPECTIVE</a:t>
            </a:r>
            <a:endParaRPr dirty="0"/>
          </a:p>
        </p:txBody>
      </p:sp>
      <p:sp>
        <p:nvSpPr>
          <p:cNvPr id="1011" name="Google Shape;1011;p107"/>
          <p:cNvSpPr txBox="1">
            <a:spLocks noGrp="1"/>
          </p:cNvSpPr>
          <p:nvPr>
            <p:ph type="title" idx="4"/>
          </p:nvPr>
        </p:nvSpPr>
        <p:spPr>
          <a:xfrm>
            <a:off x="3690150" y="347880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ROCKS PREFABS</a:t>
            </a:r>
            <a:endParaRPr dirty="0"/>
          </a:p>
        </p:txBody>
      </p:sp>
      <p:sp>
        <p:nvSpPr>
          <p:cNvPr id="1014" name="Google Shape;1014;p107"/>
          <p:cNvSpPr/>
          <p:nvPr/>
        </p:nvSpPr>
        <p:spPr>
          <a:xfrm>
            <a:off x="966445" y="1739088"/>
            <a:ext cx="1539900" cy="14886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7" name="Google Shape;1017;p107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screenshot of a computer generated image&#10;&#10;Description automatically generated with low confidence">
            <a:extLst>
              <a:ext uri="{FF2B5EF4-FFF2-40B4-BE49-F238E27FC236}">
                <a16:creationId xmlns:a16="http://schemas.microsoft.com/office/drawing/2014/main" id="{2D5E85A6-0DA1-FA7C-9DB7-181318E07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0" r="1170" b="639"/>
          <a:stretch/>
        </p:blipFill>
        <p:spPr>
          <a:xfrm>
            <a:off x="692769" y="1462069"/>
            <a:ext cx="2103061" cy="1718398"/>
          </a:xfrm>
          <a:prstGeom prst="rect">
            <a:avLst/>
          </a:prstGeom>
        </p:spPr>
      </p:pic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355FACE-21E4-7827-456D-2F0418CC7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419" y="1456293"/>
            <a:ext cx="2103061" cy="1729451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E791C96-2E15-2F6F-34BD-F6414D9DA6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374" b="1240"/>
          <a:stretch/>
        </p:blipFill>
        <p:spPr>
          <a:xfrm>
            <a:off x="6356070" y="1425906"/>
            <a:ext cx="2103061" cy="17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0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5"/>
          <p:cNvSpPr txBox="1">
            <a:spLocks noGrp="1"/>
          </p:cNvSpPr>
          <p:nvPr>
            <p:ph type="title"/>
          </p:nvPr>
        </p:nvSpPr>
        <p:spPr>
          <a:xfrm>
            <a:off x="657667" y="530726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</a:t>
            </a:r>
            <a:endParaRPr dirty="0"/>
          </a:p>
        </p:txBody>
      </p:sp>
      <p:sp>
        <p:nvSpPr>
          <p:cNvPr id="755" name="Google Shape;755;p95"/>
          <p:cNvSpPr txBox="1">
            <a:spLocks noGrp="1"/>
          </p:cNvSpPr>
          <p:nvPr>
            <p:ph type="title" idx="4294967295"/>
          </p:nvPr>
        </p:nvSpPr>
        <p:spPr>
          <a:xfrm>
            <a:off x="2920950" y="1466176"/>
            <a:ext cx="330205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Game manager</a:t>
            </a:r>
            <a:endParaRPr sz="2000" b="1" dirty="0"/>
          </a:p>
        </p:txBody>
      </p:sp>
      <p:sp>
        <p:nvSpPr>
          <p:cNvPr id="756" name="Google Shape;756;p95"/>
          <p:cNvSpPr txBox="1">
            <a:spLocks noGrp="1"/>
          </p:cNvSpPr>
          <p:nvPr>
            <p:ph type="title" idx="4294967295"/>
          </p:nvPr>
        </p:nvSpPr>
        <p:spPr>
          <a:xfrm>
            <a:off x="1060910" y="2281725"/>
            <a:ext cx="318754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HAND MANAGER</a:t>
            </a:r>
            <a:endParaRPr sz="1800" b="1" dirty="0"/>
          </a:p>
        </p:txBody>
      </p:sp>
      <p:sp>
        <p:nvSpPr>
          <p:cNvPr id="757" name="Google Shape;757;p95"/>
          <p:cNvSpPr txBox="1">
            <a:spLocks noGrp="1"/>
          </p:cNvSpPr>
          <p:nvPr>
            <p:ph type="subTitle" idx="4294967295"/>
          </p:nvPr>
        </p:nvSpPr>
        <p:spPr>
          <a:xfrm>
            <a:off x="1766000" y="2606700"/>
            <a:ext cx="1777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Responsible for the hand tracking</a:t>
            </a:r>
            <a:endParaRPr dirty="0"/>
          </a:p>
        </p:txBody>
      </p:sp>
      <p:sp>
        <p:nvSpPr>
          <p:cNvPr id="758" name="Google Shape;758;p95"/>
          <p:cNvSpPr txBox="1">
            <a:spLocks noGrp="1"/>
          </p:cNvSpPr>
          <p:nvPr>
            <p:ph type="title" idx="4294967295"/>
          </p:nvPr>
        </p:nvSpPr>
        <p:spPr>
          <a:xfrm>
            <a:off x="4972772" y="2281725"/>
            <a:ext cx="2926628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GESTURE MANAGER</a:t>
            </a:r>
            <a:endParaRPr sz="1800" b="1" dirty="0"/>
          </a:p>
        </p:txBody>
      </p:sp>
      <p:sp>
        <p:nvSpPr>
          <p:cNvPr id="759" name="Google Shape;759;p95"/>
          <p:cNvSpPr txBox="1">
            <a:spLocks noGrp="1"/>
          </p:cNvSpPr>
          <p:nvPr>
            <p:ph type="subTitle" idx="4294967295"/>
          </p:nvPr>
        </p:nvSpPr>
        <p:spPr>
          <a:xfrm>
            <a:off x="5547425" y="2606700"/>
            <a:ext cx="1777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Responsible for the gesture checks</a:t>
            </a:r>
            <a:endParaRPr dirty="0"/>
          </a:p>
        </p:txBody>
      </p:sp>
      <p:cxnSp>
        <p:nvCxnSpPr>
          <p:cNvPr id="760" name="Google Shape;760;p95"/>
          <p:cNvCxnSpPr/>
          <p:nvPr/>
        </p:nvCxnSpPr>
        <p:spPr>
          <a:xfrm>
            <a:off x="4189567" y="12877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1" name="Google Shape;761;p95"/>
          <p:cNvSpPr/>
          <p:nvPr/>
        </p:nvSpPr>
        <p:spPr>
          <a:xfrm rot="-5400000">
            <a:off x="4439975" y="208875"/>
            <a:ext cx="264000" cy="3834000"/>
          </a:xfrm>
          <a:prstGeom prst="rightBrace">
            <a:avLst>
              <a:gd name="adj1" fmla="val 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95"/>
          <p:cNvSpPr/>
          <p:nvPr/>
        </p:nvSpPr>
        <p:spPr>
          <a:xfrm rot="-5400000">
            <a:off x="2522600" y="2418608"/>
            <a:ext cx="264000" cy="1944600"/>
          </a:xfrm>
          <a:prstGeom prst="rightBrace">
            <a:avLst>
              <a:gd name="adj1" fmla="val 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95"/>
          <p:cNvSpPr txBox="1">
            <a:spLocks noGrp="1"/>
          </p:cNvSpPr>
          <p:nvPr>
            <p:ph type="title" idx="4294967295"/>
          </p:nvPr>
        </p:nvSpPr>
        <p:spPr>
          <a:xfrm>
            <a:off x="799899" y="3546758"/>
            <a:ext cx="1777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LEFT HAND</a:t>
            </a:r>
            <a:endParaRPr sz="1800" b="1" dirty="0"/>
          </a:p>
        </p:txBody>
      </p:sp>
      <p:sp>
        <p:nvSpPr>
          <p:cNvPr id="765" name="Google Shape;765;p95"/>
          <p:cNvSpPr txBox="1">
            <a:spLocks noGrp="1"/>
          </p:cNvSpPr>
          <p:nvPr>
            <p:ph type="title" idx="4294967295"/>
          </p:nvPr>
        </p:nvSpPr>
        <p:spPr>
          <a:xfrm>
            <a:off x="2735617" y="3546758"/>
            <a:ext cx="1777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RIGHT HAND</a:t>
            </a:r>
            <a:endParaRPr sz="1800" b="1" dirty="0"/>
          </a:p>
        </p:txBody>
      </p:sp>
      <p:sp>
        <p:nvSpPr>
          <p:cNvPr id="767" name="Google Shape;767;p95"/>
          <p:cNvSpPr/>
          <p:nvPr/>
        </p:nvSpPr>
        <p:spPr>
          <a:xfrm rot="-5400000">
            <a:off x="6355062" y="2418608"/>
            <a:ext cx="264000" cy="1944600"/>
          </a:xfrm>
          <a:prstGeom prst="rightBrace">
            <a:avLst>
              <a:gd name="adj1" fmla="val 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95"/>
          <p:cNvSpPr txBox="1">
            <a:spLocks noGrp="1"/>
          </p:cNvSpPr>
          <p:nvPr>
            <p:ph type="title" idx="4294967295"/>
          </p:nvPr>
        </p:nvSpPr>
        <p:spPr>
          <a:xfrm>
            <a:off x="4632361" y="3546758"/>
            <a:ext cx="1777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GESTURES</a:t>
            </a:r>
            <a:endParaRPr sz="1800" b="1" dirty="0"/>
          </a:p>
        </p:txBody>
      </p:sp>
      <p:sp>
        <p:nvSpPr>
          <p:cNvPr id="770" name="Google Shape;770;p95"/>
          <p:cNvSpPr txBox="1">
            <a:spLocks noGrp="1"/>
          </p:cNvSpPr>
          <p:nvPr>
            <p:ph type="title" idx="4294967295"/>
          </p:nvPr>
        </p:nvSpPr>
        <p:spPr>
          <a:xfrm>
            <a:off x="6568079" y="3546758"/>
            <a:ext cx="1777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POWER MANAGER</a:t>
            </a:r>
            <a:endParaRPr sz="18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02"/>
          <p:cNvSpPr txBox="1">
            <a:spLocks noGrp="1"/>
          </p:cNvSpPr>
          <p:nvPr>
            <p:ph type="title"/>
          </p:nvPr>
        </p:nvSpPr>
        <p:spPr>
          <a:xfrm>
            <a:off x="2603500" y="2013471"/>
            <a:ext cx="39370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Gesture recognition</a:t>
            </a:r>
            <a:br>
              <a:rPr lang="en-GB" dirty="0"/>
            </a:br>
            <a:endParaRPr lang="en-GB" dirty="0"/>
          </a:p>
        </p:txBody>
      </p:sp>
      <p:cxnSp>
        <p:nvCxnSpPr>
          <p:cNvPr id="902" name="Google Shape;902;p102"/>
          <p:cNvCxnSpPr/>
          <p:nvPr/>
        </p:nvCxnSpPr>
        <p:spPr>
          <a:xfrm>
            <a:off x="820182" y="254207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07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</a:rPr>
              <a:t>RESULTS</a:t>
            </a:r>
            <a:endParaRPr dirty="0"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17" name="Google Shape;1017;p107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Title 16">
            <a:extLst>
              <a:ext uri="{FF2B5EF4-FFF2-40B4-BE49-F238E27FC236}">
                <a16:creationId xmlns:a16="http://schemas.microsoft.com/office/drawing/2014/main" id="{D4E4928E-BB4E-4708-065E-4506CFAA2110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690150" y="4175350"/>
            <a:ext cx="1763700" cy="308700"/>
          </a:xfrm>
        </p:spPr>
        <p:txBody>
          <a:bodyPr/>
          <a:lstStyle/>
          <a:p>
            <a:r>
              <a:rPr lang="en-GB" dirty="0"/>
              <a:t>TELEKINESIS EFFECT</a:t>
            </a:r>
            <a:r>
              <a:rPr lang="en-GR" dirty="0"/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4"/>
          <p:cNvSpPr txBox="1">
            <a:spLocks noGrp="1"/>
          </p:cNvSpPr>
          <p:nvPr>
            <p:ph type="ctrTitle"/>
          </p:nvPr>
        </p:nvSpPr>
        <p:spPr>
          <a:xfrm>
            <a:off x="1690800" y="558951"/>
            <a:ext cx="5762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647" name="Google Shape;647;p84"/>
          <p:cNvSpPr txBox="1">
            <a:spLocks noGrp="1"/>
          </p:cNvSpPr>
          <p:nvPr>
            <p:ph type="subTitle" idx="1"/>
          </p:nvPr>
        </p:nvSpPr>
        <p:spPr>
          <a:xfrm>
            <a:off x="2945450" y="1359121"/>
            <a:ext cx="3278500" cy="140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Developing more complex gesture recognition tasks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bg1">
                    <a:lumMod val="10000"/>
                  </a:schemeClr>
                </a:solidFill>
                <a:effectLst/>
                <a:latin typeface="Söhne"/>
              </a:rPr>
              <a:t>Incorporating more sensory input, such as voice or eye-tracking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10000"/>
                  </a:schemeClr>
                </a:solidFill>
                <a:latin typeface="Söhne"/>
              </a:rPr>
              <a:t>Create games that use only such input</a:t>
            </a:r>
            <a:endParaRPr lang="en-GB" b="0" i="0" dirty="0">
              <a:solidFill>
                <a:schemeClr val="bg1">
                  <a:lumMod val="10000"/>
                </a:schemeClr>
              </a:solidFill>
              <a:effectLst/>
              <a:latin typeface="Söhne"/>
            </a:endParaRPr>
          </a:p>
        </p:txBody>
      </p:sp>
      <p:cxnSp>
        <p:nvCxnSpPr>
          <p:cNvPr id="648" name="Google Shape;648;p84"/>
          <p:cNvCxnSpPr/>
          <p:nvPr/>
        </p:nvCxnSpPr>
        <p:spPr>
          <a:xfrm>
            <a:off x="4159550" y="115880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41;p126">
            <a:extLst>
              <a:ext uri="{FF2B5EF4-FFF2-40B4-BE49-F238E27FC236}">
                <a16:creationId xmlns:a16="http://schemas.microsoft.com/office/drawing/2014/main" id="{28E80BB4-1862-EC47-FC50-B770165770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6727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9"/>
          <p:cNvSpPr txBox="1">
            <a:spLocks noGrp="1"/>
          </p:cNvSpPr>
          <p:nvPr>
            <p:ph type="title"/>
          </p:nvPr>
        </p:nvSpPr>
        <p:spPr>
          <a:xfrm>
            <a:off x="1726200" y="1681450"/>
            <a:ext cx="5691600" cy="13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4000" dirty="0"/>
              <a:t>Multimodal Machine Learning</a:t>
            </a:r>
          </a:p>
        </p:txBody>
      </p:sp>
      <p:sp>
        <p:nvSpPr>
          <p:cNvPr id="478" name="Google Shape;478;p69"/>
          <p:cNvSpPr txBox="1">
            <a:spLocks noGrp="1"/>
          </p:cNvSpPr>
          <p:nvPr>
            <p:ph type="body" idx="1"/>
          </p:nvPr>
        </p:nvSpPr>
        <p:spPr>
          <a:xfrm>
            <a:off x="2434275" y="3133239"/>
            <a:ext cx="42753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GB" dirty="0"/>
              <a:t>National Centre of Scientific Research "</a:t>
            </a:r>
            <a:r>
              <a:rPr lang="en-GB" dirty="0" err="1"/>
              <a:t>Demokritos</a:t>
            </a:r>
            <a:r>
              <a:rPr lang="en-GB" dirty="0"/>
              <a:t>"</a:t>
            </a:r>
          </a:p>
          <a:p>
            <a:pPr marL="0" lvl="0" indent="0">
              <a:buNone/>
            </a:pPr>
            <a:r>
              <a:rPr lang="en-GB" dirty="0"/>
              <a:t>Author: Alexandros </a:t>
            </a:r>
            <a:r>
              <a:rPr lang="en-GB" dirty="0" err="1"/>
              <a:t>Filios</a:t>
            </a:r>
            <a:r>
              <a:rPr lang="en-GB" dirty="0"/>
              <a:t> - mtn2219</a:t>
            </a:r>
          </a:p>
        </p:txBody>
      </p:sp>
      <p:cxnSp>
        <p:nvCxnSpPr>
          <p:cNvPr id="479" name="Google Shape;479;p69"/>
          <p:cNvCxnSpPr/>
          <p:nvPr/>
        </p:nvCxnSpPr>
        <p:spPr>
          <a:xfrm>
            <a:off x="4248450" y="303527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0"/>
          <p:cNvSpPr txBox="1">
            <a:spLocks noGrp="1"/>
          </p:cNvSpPr>
          <p:nvPr>
            <p:ph type="subTitle" idx="1"/>
          </p:nvPr>
        </p:nvSpPr>
        <p:spPr>
          <a:xfrm>
            <a:off x="5690649" y="1319545"/>
            <a:ext cx="2783879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Purpose of the project.</a:t>
            </a:r>
            <a:endParaRPr dirty="0"/>
          </a:p>
        </p:txBody>
      </p:sp>
      <p:sp>
        <p:nvSpPr>
          <p:cNvPr id="486" name="Google Shape;486;p70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487" name="Google Shape;487;p70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METHODOLOGY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88" name="Google Shape;488;p70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Technologies used.</a:t>
            </a:r>
            <a:endParaRPr dirty="0"/>
          </a:p>
        </p:txBody>
      </p:sp>
      <p:sp>
        <p:nvSpPr>
          <p:cNvPr id="489" name="Google Shape;489;p70"/>
          <p:cNvSpPr txBox="1">
            <a:spLocks noGrp="1"/>
          </p:cNvSpPr>
          <p:nvPr>
            <p:ph type="title" idx="2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0" name="Google Shape;490;p70"/>
          <p:cNvSpPr txBox="1">
            <a:spLocks noGrp="1"/>
          </p:cNvSpPr>
          <p:nvPr>
            <p:ph type="title" idx="3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1" name="Google Shape;491;p70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IMPLEMENATION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2" name="Google Shape;492;p70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Creation and results</a:t>
            </a:r>
            <a:endParaRPr dirty="0"/>
          </a:p>
        </p:txBody>
      </p:sp>
      <p:sp>
        <p:nvSpPr>
          <p:cNvPr id="493" name="Google Shape;493;p70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FUTURE WORK</a:t>
            </a:r>
            <a:endParaRPr lang="en-GB" dirty="0">
              <a:solidFill>
                <a:schemeClr val="dk1"/>
              </a:solidFill>
            </a:endParaRPr>
          </a:p>
        </p:txBody>
      </p:sp>
      <p:sp>
        <p:nvSpPr>
          <p:cNvPr id="494" name="Google Shape;494;p70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Extendibility and other ideas</a:t>
            </a:r>
            <a:endParaRPr dirty="0"/>
          </a:p>
        </p:txBody>
      </p:sp>
      <p:sp>
        <p:nvSpPr>
          <p:cNvPr id="495" name="Google Shape;495;p70"/>
          <p:cNvSpPr txBox="1">
            <a:spLocks noGrp="1"/>
          </p:cNvSpPr>
          <p:nvPr>
            <p:ph type="title" idx="7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6" name="Google Shape;496;p70"/>
          <p:cNvSpPr txBox="1">
            <a:spLocks noGrp="1"/>
          </p:cNvSpPr>
          <p:nvPr>
            <p:ph type="title" idx="8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97" name="Google Shape;497;p70"/>
          <p:cNvCxnSpPr/>
          <p:nvPr/>
        </p:nvCxnSpPr>
        <p:spPr>
          <a:xfrm>
            <a:off x="819525" y="31022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4" name="Google Shape;484;p70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Table of contents</a:t>
            </a:r>
            <a:endParaRPr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9"/>
          <p:cNvSpPr txBox="1">
            <a:spLocks noGrp="1"/>
          </p:cNvSpPr>
          <p:nvPr>
            <p:ph type="title" idx="4"/>
          </p:nvPr>
        </p:nvSpPr>
        <p:spPr>
          <a:xfrm>
            <a:off x="36901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Scope and Objectives</a:t>
            </a:r>
          </a:p>
        </p:txBody>
      </p:sp>
      <p:sp>
        <p:nvSpPr>
          <p:cNvPr id="596" name="Google Shape;596;p79"/>
          <p:cNvSpPr txBox="1">
            <a:spLocks noGrp="1"/>
          </p:cNvSpPr>
          <p:nvPr>
            <p:ph type="title"/>
          </p:nvPr>
        </p:nvSpPr>
        <p:spPr>
          <a:xfrm>
            <a:off x="8624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Overview of the Project</a:t>
            </a:r>
          </a:p>
        </p:txBody>
      </p:sp>
      <p:sp>
        <p:nvSpPr>
          <p:cNvPr id="598" name="Google Shape;598;p79"/>
          <p:cNvSpPr txBox="1">
            <a:spLocks noGrp="1"/>
          </p:cNvSpPr>
          <p:nvPr>
            <p:ph type="title" idx="2"/>
          </p:nvPr>
        </p:nvSpPr>
        <p:spPr>
          <a:xfrm>
            <a:off x="6337005" y="3418086"/>
            <a:ext cx="2179674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Structure of the Project</a:t>
            </a:r>
            <a:endParaRPr dirty="0"/>
          </a:p>
        </p:txBody>
      </p:sp>
      <p:sp>
        <p:nvSpPr>
          <p:cNvPr id="601" name="Google Shape;601;p79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01 Introduction</a:t>
            </a:r>
            <a:endParaRPr b="1" dirty="0"/>
          </a:p>
        </p:txBody>
      </p:sp>
      <p:sp>
        <p:nvSpPr>
          <p:cNvPr id="603" name="Google Shape;603;p79"/>
          <p:cNvSpPr/>
          <p:nvPr/>
        </p:nvSpPr>
        <p:spPr>
          <a:xfrm>
            <a:off x="870350" y="1800065"/>
            <a:ext cx="1763700" cy="1515000"/>
          </a:xfrm>
          <a:prstGeom prst="triangle">
            <a:avLst>
              <a:gd name="adj" fmla="val 50000"/>
            </a:avLst>
          </a:prstGeom>
          <a:solidFill>
            <a:srgbClr val="7030A0">
              <a:alpha val="2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79"/>
          <p:cNvSpPr/>
          <p:nvPr/>
        </p:nvSpPr>
        <p:spPr>
          <a:xfrm>
            <a:off x="6525755" y="1794533"/>
            <a:ext cx="1763700" cy="1515000"/>
          </a:xfrm>
          <a:prstGeom prst="triangle">
            <a:avLst>
              <a:gd name="adj" fmla="val 50000"/>
            </a:avLst>
          </a:prstGeom>
          <a:solidFill>
            <a:srgbClr val="7030A0">
              <a:alpha val="2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5" name="Google Shape;605;p79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Google Shape;607;p79"/>
          <p:cNvSpPr/>
          <p:nvPr/>
        </p:nvSpPr>
        <p:spPr>
          <a:xfrm>
            <a:off x="3698050" y="1800065"/>
            <a:ext cx="1763700" cy="1463700"/>
          </a:xfrm>
          <a:prstGeom prst="flowChartMerge">
            <a:avLst/>
          </a:prstGeom>
          <a:solidFill>
            <a:srgbClr val="7030A0">
              <a:alpha val="494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0"/>
          <p:cNvSpPr txBox="1">
            <a:spLocks noGrp="1"/>
          </p:cNvSpPr>
          <p:nvPr>
            <p:ph type="ctrTitle"/>
          </p:nvPr>
        </p:nvSpPr>
        <p:spPr>
          <a:xfrm>
            <a:off x="1690800" y="2470300"/>
            <a:ext cx="5762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Overview of the Project</a:t>
            </a:r>
          </a:p>
        </p:txBody>
      </p:sp>
      <p:sp>
        <p:nvSpPr>
          <p:cNvPr id="613" name="Google Shape;613;p80"/>
          <p:cNvSpPr txBox="1">
            <a:spLocks noGrp="1"/>
          </p:cNvSpPr>
          <p:nvPr>
            <p:ph type="subTitle" idx="1"/>
          </p:nvPr>
        </p:nvSpPr>
        <p:spPr>
          <a:xfrm>
            <a:off x="2218800" y="3549426"/>
            <a:ext cx="4706400" cy="884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Artificial intelligence (AI) in video games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Virtual reality (VR) and augmented reality (AR)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Multimodal machine learning</a:t>
            </a:r>
          </a:p>
        </p:txBody>
      </p:sp>
      <p:cxnSp>
        <p:nvCxnSpPr>
          <p:cNvPr id="614" name="Google Shape;614;p80"/>
          <p:cNvCxnSpPr/>
          <p:nvPr/>
        </p:nvCxnSpPr>
        <p:spPr>
          <a:xfrm>
            <a:off x="4248450" y="3246928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ED8BCD7-433F-145E-2416-91934704F122}"/>
              </a:ext>
            </a:extLst>
          </p:cNvPr>
          <p:cNvSpPr txBox="1"/>
          <p:nvPr/>
        </p:nvSpPr>
        <p:spPr>
          <a:xfrm>
            <a:off x="6379535" y="284952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2"/>
          <p:cNvSpPr txBox="1">
            <a:spLocks noGrp="1"/>
          </p:cNvSpPr>
          <p:nvPr>
            <p:ph type="title"/>
          </p:nvPr>
        </p:nvSpPr>
        <p:spPr>
          <a:xfrm>
            <a:off x="4938672" y="2354509"/>
            <a:ext cx="3632201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Structure of the Project</a:t>
            </a:r>
          </a:p>
        </p:txBody>
      </p:sp>
      <p:cxnSp>
        <p:nvCxnSpPr>
          <p:cNvPr id="630" name="Google Shape;630;p82"/>
          <p:cNvCxnSpPr/>
          <p:nvPr/>
        </p:nvCxnSpPr>
        <p:spPr>
          <a:xfrm>
            <a:off x="1924350" y="1018563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82"/>
          <p:cNvSpPr txBox="1">
            <a:spLocks noGrp="1"/>
          </p:cNvSpPr>
          <p:nvPr>
            <p:ph type="subTitle" idx="1"/>
          </p:nvPr>
        </p:nvSpPr>
        <p:spPr>
          <a:xfrm>
            <a:off x="177800" y="1156841"/>
            <a:ext cx="45720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Demonstrate of Mediapipe for hand gesture recognition in Unity3D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Comprehensive understanding of </a:t>
            </a:r>
            <a:r>
              <a:rPr lang="en-GB" dirty="0" err="1"/>
              <a:t>Mediapipe's</a:t>
            </a:r>
            <a:r>
              <a:rPr lang="en-GB" dirty="0"/>
              <a:t> hand tracking feature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Framework for extensible gesture recognition</a:t>
            </a:r>
          </a:p>
        </p:txBody>
      </p:sp>
      <p:sp>
        <p:nvSpPr>
          <p:cNvPr id="632" name="Google Shape;632;p82"/>
          <p:cNvSpPr txBox="1">
            <a:spLocks noGrp="1"/>
          </p:cNvSpPr>
          <p:nvPr>
            <p:ph type="subTitle" idx="2"/>
          </p:nvPr>
        </p:nvSpPr>
        <p:spPr>
          <a:xfrm>
            <a:off x="4151972" y="3553946"/>
            <a:ext cx="5205600" cy="1424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Overview of technologies used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Detailed account of implementation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Results and evaluation of gesture recognition mechanism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/>
              <a:t>Discussion of limitations and opportunities for further research and development</a:t>
            </a:r>
            <a:br>
              <a:rPr lang="en-GB" dirty="0"/>
            </a:br>
            <a:endParaRPr lang="en-GB" dirty="0"/>
          </a:p>
        </p:txBody>
      </p:sp>
      <p:cxnSp>
        <p:nvCxnSpPr>
          <p:cNvPr id="633" name="Google Shape;633;p82"/>
          <p:cNvCxnSpPr/>
          <p:nvPr/>
        </p:nvCxnSpPr>
        <p:spPr>
          <a:xfrm>
            <a:off x="6431222" y="338586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4" name="Google Shape;634;p82"/>
          <p:cNvSpPr txBox="1">
            <a:spLocks noGrp="1"/>
          </p:cNvSpPr>
          <p:nvPr>
            <p:ph type="title" idx="3"/>
          </p:nvPr>
        </p:nvSpPr>
        <p:spPr>
          <a:xfrm>
            <a:off x="0" y="351686"/>
            <a:ext cx="45720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Scope and Objectives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9"/>
          <p:cNvSpPr txBox="1">
            <a:spLocks noGrp="1"/>
          </p:cNvSpPr>
          <p:nvPr>
            <p:ph type="title" idx="4"/>
          </p:nvPr>
        </p:nvSpPr>
        <p:spPr>
          <a:xfrm>
            <a:off x="5482500" y="332420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Mediapipe</a:t>
            </a:r>
          </a:p>
        </p:txBody>
      </p:sp>
      <p:sp>
        <p:nvSpPr>
          <p:cNvPr id="596" name="Google Shape;596;p79"/>
          <p:cNvSpPr txBox="1">
            <a:spLocks noGrp="1"/>
          </p:cNvSpPr>
          <p:nvPr>
            <p:ph type="title"/>
          </p:nvPr>
        </p:nvSpPr>
        <p:spPr>
          <a:xfrm>
            <a:off x="1897800" y="3420600"/>
            <a:ext cx="235065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Unity 3d engine</a:t>
            </a:r>
          </a:p>
        </p:txBody>
      </p:sp>
      <p:sp>
        <p:nvSpPr>
          <p:cNvPr id="601" name="Google Shape;601;p79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02 Methodology</a:t>
            </a:r>
            <a:endParaRPr b="1" dirty="0"/>
          </a:p>
        </p:txBody>
      </p:sp>
      <p:sp>
        <p:nvSpPr>
          <p:cNvPr id="603" name="Google Shape;603;p79"/>
          <p:cNvSpPr/>
          <p:nvPr/>
        </p:nvSpPr>
        <p:spPr>
          <a:xfrm>
            <a:off x="2191275" y="1863700"/>
            <a:ext cx="1763700" cy="1515000"/>
          </a:xfrm>
          <a:prstGeom prst="triangle">
            <a:avLst>
              <a:gd name="adj" fmla="val 50000"/>
            </a:avLst>
          </a:prstGeom>
          <a:solidFill>
            <a:srgbClr val="7030A0">
              <a:alpha val="3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5" name="Google Shape;605;p79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Google Shape;607;p79"/>
          <p:cNvSpPr/>
          <p:nvPr/>
        </p:nvSpPr>
        <p:spPr>
          <a:xfrm>
            <a:off x="5482500" y="1860500"/>
            <a:ext cx="1763700" cy="1463700"/>
          </a:xfrm>
          <a:prstGeom prst="flowChartMerge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527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05"/>
          <p:cNvSpPr txBox="1">
            <a:spLocks noGrp="1"/>
          </p:cNvSpPr>
          <p:nvPr>
            <p:ph type="title" idx="8"/>
          </p:nvPr>
        </p:nvSpPr>
        <p:spPr>
          <a:xfrm>
            <a:off x="6231900" y="1995237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Audio</a:t>
            </a:r>
          </a:p>
        </p:txBody>
      </p:sp>
      <p:sp>
        <p:nvSpPr>
          <p:cNvPr id="960" name="Google Shape;960;p105"/>
          <p:cNvSpPr txBox="1">
            <a:spLocks noGrp="1"/>
          </p:cNvSpPr>
          <p:nvPr>
            <p:ph type="title"/>
          </p:nvPr>
        </p:nvSpPr>
        <p:spPr>
          <a:xfrm>
            <a:off x="1043779" y="2031125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Animation</a:t>
            </a:r>
          </a:p>
        </p:txBody>
      </p:sp>
      <p:sp>
        <p:nvSpPr>
          <p:cNvPr id="962" name="Google Shape;962;p105"/>
          <p:cNvSpPr txBox="1">
            <a:spLocks noGrp="1"/>
          </p:cNvSpPr>
          <p:nvPr>
            <p:ph type="title" idx="2"/>
          </p:nvPr>
        </p:nvSpPr>
        <p:spPr>
          <a:xfrm>
            <a:off x="1005475" y="3560684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Scripting</a:t>
            </a:r>
            <a:endParaRPr dirty="0"/>
          </a:p>
        </p:txBody>
      </p:sp>
      <p:sp>
        <p:nvSpPr>
          <p:cNvPr id="964" name="Google Shape;964;p105"/>
          <p:cNvSpPr txBox="1">
            <a:spLocks noGrp="1"/>
          </p:cNvSpPr>
          <p:nvPr>
            <p:ph type="title" idx="4"/>
          </p:nvPr>
        </p:nvSpPr>
        <p:spPr>
          <a:xfrm>
            <a:off x="3631360" y="2031238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Real-time 3D creation</a:t>
            </a:r>
          </a:p>
        </p:txBody>
      </p:sp>
      <p:sp>
        <p:nvSpPr>
          <p:cNvPr id="966" name="Google Shape;966;p105"/>
          <p:cNvSpPr txBox="1">
            <a:spLocks noGrp="1"/>
          </p:cNvSpPr>
          <p:nvPr>
            <p:ph type="title" idx="6"/>
          </p:nvPr>
        </p:nvSpPr>
        <p:spPr>
          <a:xfrm>
            <a:off x="3631360" y="3333903"/>
            <a:ext cx="1881877" cy="8546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Physics engine</a:t>
            </a:r>
          </a:p>
        </p:txBody>
      </p:sp>
      <p:sp>
        <p:nvSpPr>
          <p:cNvPr id="969" name="Google Shape;969;p105"/>
          <p:cNvSpPr txBox="1">
            <a:spLocks noGrp="1"/>
          </p:cNvSpPr>
          <p:nvPr>
            <p:ph type="title" idx="13"/>
          </p:nvPr>
        </p:nvSpPr>
        <p:spPr>
          <a:xfrm>
            <a:off x="5857175" y="3002925"/>
            <a:ext cx="2728337" cy="1609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Virtual Reality </a:t>
            </a:r>
            <a:br>
              <a:rPr lang="en-GB" dirty="0"/>
            </a:br>
            <a:r>
              <a:rPr lang="en-GB" dirty="0"/>
              <a:t>-</a:t>
            </a:r>
            <a:br>
              <a:rPr lang="en-GB" dirty="0"/>
            </a:br>
            <a:r>
              <a:rPr lang="en-GB" dirty="0"/>
              <a:t>Augmented Reality</a:t>
            </a:r>
            <a:endParaRPr dirty="0"/>
          </a:p>
        </p:txBody>
      </p:sp>
      <p:sp>
        <p:nvSpPr>
          <p:cNvPr id="971" name="Google Shape;971;p105"/>
          <p:cNvSpPr txBox="1">
            <a:spLocks noGrp="1"/>
          </p:cNvSpPr>
          <p:nvPr>
            <p:ph type="title" idx="15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Unity</a:t>
            </a:r>
            <a:endParaRPr dirty="0"/>
          </a:p>
        </p:txBody>
      </p:sp>
      <p:cxnSp>
        <p:nvCxnSpPr>
          <p:cNvPr id="972" name="Google Shape;972;p105"/>
          <p:cNvCxnSpPr/>
          <p:nvPr/>
        </p:nvCxnSpPr>
        <p:spPr>
          <a:xfrm>
            <a:off x="5857175" y="1371625"/>
            <a:ext cx="0" cy="3233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3" name="Google Shape;973;p105"/>
          <p:cNvCxnSpPr/>
          <p:nvPr/>
        </p:nvCxnSpPr>
        <p:spPr>
          <a:xfrm>
            <a:off x="3128825" y="1362725"/>
            <a:ext cx="0" cy="3242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4" name="Google Shape;974;p105"/>
          <p:cNvCxnSpPr/>
          <p:nvPr/>
        </p:nvCxnSpPr>
        <p:spPr>
          <a:xfrm rot="10800000" flipH="1">
            <a:off x="779625" y="2963163"/>
            <a:ext cx="7941600" cy="23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5" name="Google Shape;975;p105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" name="Picture 14" descr="A picture containing design, black and white&#10;&#10;Description automatically generated">
            <a:extLst>
              <a:ext uri="{FF2B5EF4-FFF2-40B4-BE49-F238E27FC236}">
                <a16:creationId xmlns:a16="http://schemas.microsoft.com/office/drawing/2014/main" id="{B4854CE8-A0CA-F35A-1029-729F1445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196" y="538080"/>
            <a:ext cx="580082" cy="5800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05"/>
          <p:cNvSpPr txBox="1">
            <a:spLocks noGrp="1"/>
          </p:cNvSpPr>
          <p:nvPr>
            <p:ph type="title" idx="8"/>
          </p:nvPr>
        </p:nvSpPr>
        <p:spPr>
          <a:xfrm>
            <a:off x="6231900" y="1995237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Image segmentation</a:t>
            </a:r>
          </a:p>
        </p:txBody>
      </p:sp>
      <p:sp>
        <p:nvSpPr>
          <p:cNvPr id="960" name="Google Shape;960;p105"/>
          <p:cNvSpPr txBox="1">
            <a:spLocks noGrp="1"/>
          </p:cNvSpPr>
          <p:nvPr>
            <p:ph type="title"/>
          </p:nvPr>
        </p:nvSpPr>
        <p:spPr>
          <a:xfrm>
            <a:off x="1043779" y="2031125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Object detection</a:t>
            </a:r>
          </a:p>
        </p:txBody>
      </p:sp>
      <p:sp>
        <p:nvSpPr>
          <p:cNvPr id="962" name="Google Shape;962;p105"/>
          <p:cNvSpPr txBox="1">
            <a:spLocks noGrp="1"/>
          </p:cNvSpPr>
          <p:nvPr>
            <p:ph type="title" idx="2"/>
          </p:nvPr>
        </p:nvSpPr>
        <p:spPr>
          <a:xfrm>
            <a:off x="1005475" y="3560684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Hand landmarks detection</a:t>
            </a:r>
            <a:endParaRPr dirty="0"/>
          </a:p>
        </p:txBody>
      </p:sp>
      <p:sp>
        <p:nvSpPr>
          <p:cNvPr id="964" name="Google Shape;964;p105"/>
          <p:cNvSpPr txBox="1">
            <a:spLocks noGrp="1"/>
          </p:cNvSpPr>
          <p:nvPr>
            <p:ph type="title" idx="4"/>
          </p:nvPr>
        </p:nvSpPr>
        <p:spPr>
          <a:xfrm>
            <a:off x="3472765" y="2031238"/>
            <a:ext cx="2196862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Image classification</a:t>
            </a:r>
          </a:p>
        </p:txBody>
      </p:sp>
      <p:sp>
        <p:nvSpPr>
          <p:cNvPr id="966" name="Google Shape;966;p105"/>
          <p:cNvSpPr txBox="1">
            <a:spLocks noGrp="1"/>
          </p:cNvSpPr>
          <p:nvPr>
            <p:ph type="title" idx="6"/>
          </p:nvPr>
        </p:nvSpPr>
        <p:spPr>
          <a:xfrm>
            <a:off x="3631360" y="3333903"/>
            <a:ext cx="1881877" cy="8546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Face landmark detection</a:t>
            </a:r>
          </a:p>
        </p:txBody>
      </p:sp>
      <p:sp>
        <p:nvSpPr>
          <p:cNvPr id="969" name="Google Shape;969;p105"/>
          <p:cNvSpPr txBox="1">
            <a:spLocks noGrp="1"/>
          </p:cNvSpPr>
          <p:nvPr>
            <p:ph type="title" idx="13"/>
          </p:nvPr>
        </p:nvSpPr>
        <p:spPr>
          <a:xfrm>
            <a:off x="5857175" y="3002925"/>
            <a:ext cx="2728337" cy="1609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C99AF1"/>
                </a:solidFill>
              </a:rPr>
              <a:t>Gesture recognition</a:t>
            </a:r>
            <a:endParaRPr dirty="0">
              <a:solidFill>
                <a:srgbClr val="C99AF1"/>
              </a:solidFill>
            </a:endParaRPr>
          </a:p>
        </p:txBody>
      </p:sp>
      <p:sp>
        <p:nvSpPr>
          <p:cNvPr id="971" name="Google Shape;971;p105"/>
          <p:cNvSpPr txBox="1">
            <a:spLocks noGrp="1"/>
          </p:cNvSpPr>
          <p:nvPr>
            <p:ph type="title" idx="15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MediaPipe</a:t>
            </a:r>
            <a:endParaRPr dirty="0"/>
          </a:p>
        </p:txBody>
      </p:sp>
      <p:cxnSp>
        <p:nvCxnSpPr>
          <p:cNvPr id="972" name="Google Shape;972;p105"/>
          <p:cNvCxnSpPr/>
          <p:nvPr/>
        </p:nvCxnSpPr>
        <p:spPr>
          <a:xfrm>
            <a:off x="5857175" y="1371625"/>
            <a:ext cx="0" cy="3233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3" name="Google Shape;973;p105"/>
          <p:cNvCxnSpPr/>
          <p:nvPr/>
        </p:nvCxnSpPr>
        <p:spPr>
          <a:xfrm>
            <a:off x="3128825" y="1362725"/>
            <a:ext cx="0" cy="3242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4" name="Google Shape;974;p105"/>
          <p:cNvCxnSpPr/>
          <p:nvPr/>
        </p:nvCxnSpPr>
        <p:spPr>
          <a:xfrm rot="10800000" flipH="1">
            <a:off x="779625" y="2963163"/>
            <a:ext cx="7941600" cy="234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5" name="Google Shape;975;p105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picture containing screenshot, graphics, colorfulness, circle&#10;&#10;Description automatically generated">
            <a:extLst>
              <a:ext uri="{FF2B5EF4-FFF2-40B4-BE49-F238E27FC236}">
                <a16:creationId xmlns:a16="http://schemas.microsoft.com/office/drawing/2014/main" id="{56B57A60-0A4A-C2AE-ED42-85D0D81B8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890" y="449586"/>
            <a:ext cx="656570" cy="65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65999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ayscale Pitch Deck XL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259</Words>
  <Application>Microsoft Macintosh PowerPoint</Application>
  <PresentationFormat>On-screen Show (16:9)</PresentationFormat>
  <Paragraphs>80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Julius Sans One</vt:lpstr>
      <vt:lpstr>Questrial</vt:lpstr>
      <vt:lpstr>Didact Gothic</vt:lpstr>
      <vt:lpstr>Söhne</vt:lpstr>
      <vt:lpstr>Arial</vt:lpstr>
      <vt:lpstr>Montserrat</vt:lpstr>
      <vt:lpstr>Minimalist Grayscale Pitch Deck XL by Slidesgo</vt:lpstr>
      <vt:lpstr>Hand Tracking with Gesture Recognition</vt:lpstr>
      <vt:lpstr>Multimodal Machine Learning</vt:lpstr>
      <vt:lpstr>Introduction</vt:lpstr>
      <vt:lpstr>Scope and Objectives</vt:lpstr>
      <vt:lpstr>Overview of the Project</vt:lpstr>
      <vt:lpstr>Structure of the Project</vt:lpstr>
      <vt:lpstr>Mediapipe</vt:lpstr>
      <vt:lpstr>Audio</vt:lpstr>
      <vt:lpstr>Image segmentation</vt:lpstr>
      <vt:lpstr>Gesture recognition </vt:lpstr>
      <vt:lpstr>Code</vt:lpstr>
      <vt:lpstr>SCENE SETUP </vt:lpstr>
      <vt:lpstr>Code</vt:lpstr>
      <vt:lpstr>Gesture recognition </vt:lpstr>
      <vt:lpstr>RESULTS </vt:lpstr>
      <vt:lpstr>FUTURE WORK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Tracking with Gesture Recognition</dc:title>
  <cp:lastModifiedBy>ALEXANDROS FILIOS</cp:lastModifiedBy>
  <cp:revision>4</cp:revision>
  <dcterms:modified xsi:type="dcterms:W3CDTF">2023-05-10T23:21:36Z</dcterms:modified>
</cp:coreProperties>
</file>